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59" autoAdjust="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26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1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386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19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55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430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129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1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0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692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65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577A1DD-FDEE-45DB-B034-B59F1FF2EA0C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E85F220-20AB-4A62-8C59-007F42BB7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17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Запит на створення таблиці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Підготувала студентка групи ВХК-15 Билина Дарина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32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617" y="335157"/>
            <a:ext cx="1130530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4000" b="1" u="sng" dirty="0" smtClean="0">
                <a:solidFill>
                  <a:schemeClr val="accent3">
                    <a:lumMod val="75000"/>
                  </a:schemeClr>
                </a:solidFill>
                <a:latin typeface="Book Antiqua" panose="02040602050305030304" pitchFamily="18" charset="0"/>
              </a:rPr>
              <a:t>Запит на створення таблиці </a:t>
            </a:r>
            <a:r>
              <a:rPr lang="uk-UA" sz="4000" dirty="0" smtClean="0">
                <a:solidFill>
                  <a:schemeClr val="accent3">
                    <a:lumMod val="75000"/>
                  </a:schemeClr>
                </a:solidFill>
                <a:latin typeface="Book Antiqua" panose="02040602050305030304" pitchFamily="18" charset="0"/>
              </a:rPr>
              <a:t>отримує дані з однієї або кількох таблиць, а потім завантажує набір результатів до нової таблиці. Ця нова таблиця може міститись у поточній або новій базі даних.</a:t>
            </a:r>
          </a:p>
          <a:p>
            <a:pPr algn="just"/>
            <a:endParaRPr lang="uk-UA" sz="4000" dirty="0" smtClean="0">
              <a:solidFill>
                <a:schemeClr val="accent3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r>
              <a:rPr lang="uk-UA" sz="4000" dirty="0" smtClean="0">
                <a:solidFill>
                  <a:schemeClr val="accent3">
                    <a:lumMod val="75000"/>
                  </a:schemeClr>
                </a:solidFill>
                <a:latin typeface="Book Antiqua" panose="02040602050305030304" pitchFamily="18" charset="0"/>
              </a:rPr>
              <a:t>Зазвичай запити на створення таблиці використовуються для копіювання або архівування даних. </a:t>
            </a:r>
            <a:endParaRPr lang="uk-UA" sz="4000" dirty="0">
              <a:solidFill>
                <a:schemeClr val="accent3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58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0621" y="293316"/>
            <a:ext cx="109574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err="1" smtClean="0">
                <a:solidFill>
                  <a:srgbClr val="C00000"/>
                </a:solidFill>
              </a:rPr>
              <a:t>Процес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створення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запиту</a:t>
            </a:r>
            <a:r>
              <a:rPr lang="ru-RU" sz="4000" b="1" u="sng" dirty="0" smtClean="0">
                <a:solidFill>
                  <a:srgbClr val="C00000"/>
                </a:solidFill>
              </a:rPr>
              <a:t> на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створення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таблиці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0621" y="1184539"/>
            <a:ext cx="444561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У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режимі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конструктора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запиту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створіть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вибірковий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запит, а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потім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змінюйте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цей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запит, доки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він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не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поверне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потрібні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записи.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Можна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вибрати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дані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з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кількох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таблиць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і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фактично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змінити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звичайну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 структуру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</a:rPr>
              <a:t>даних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680" r="21411" b="16515"/>
          <a:stretch/>
        </p:blipFill>
        <p:spPr>
          <a:xfrm>
            <a:off x="5253626" y="1001202"/>
            <a:ext cx="6464069" cy="544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3491" y="362589"/>
            <a:ext cx="9220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err="1" smtClean="0">
                <a:solidFill>
                  <a:srgbClr val="C00000"/>
                </a:solidFill>
              </a:rPr>
              <a:t>Створення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запиту</a:t>
            </a:r>
            <a:r>
              <a:rPr lang="ru-RU" sz="4000" b="1" u="sng" dirty="0" smtClean="0">
                <a:solidFill>
                  <a:srgbClr val="C00000"/>
                </a:solidFill>
              </a:rPr>
              <a:t> на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створення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таблиці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651" y="1070475"/>
            <a:ext cx="111620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Щоб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створити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запит на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створення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спочатку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створіть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вибірковий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запит і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перетворіть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його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на запит на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створення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 У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вибірковому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запиті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можуть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використовуватись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обчислювані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поля й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вирази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для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повернення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потрібних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даних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         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58" t="852" r="22468" b="50822"/>
          <a:stretch/>
        </p:blipFill>
        <p:spPr>
          <a:xfrm>
            <a:off x="1892743" y="2886357"/>
            <a:ext cx="7209054" cy="3668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5870" y="3222271"/>
            <a:ext cx="1296829" cy="154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7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7369" y="348734"/>
            <a:ext cx="71694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err="1" smtClean="0">
                <a:solidFill>
                  <a:srgbClr val="C00000"/>
                </a:solidFill>
              </a:rPr>
              <a:t>Створення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вибіркового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запиту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484" y="1056620"/>
            <a:ext cx="11513127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На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вкладці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Створити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в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групі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Запити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натисніть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кнопку Конструктор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запитів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У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діалоговому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вікні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Відображення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двічі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клацніть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, з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яких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потрібно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отримати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дані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Кожна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таблиця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відображається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як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вікно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у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верхній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частині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конструктора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запитів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 Додавши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натисніть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кнопку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Закрити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У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кожній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двічі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клацніть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поле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або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поля,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які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потрібно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використовувати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в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запиті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Кожне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поле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відображається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в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пустій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клітинці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рядка Поле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сітки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макета. На рисунку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відображено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сітку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макета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із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кількома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доданими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полями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таблиць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uk-UA" dirty="0"/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/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endParaRPr lang="uk-UA" dirty="0"/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084" y="3385760"/>
            <a:ext cx="3435926" cy="306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345" y="806441"/>
            <a:ext cx="1141614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4. 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Також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можна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додати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будь-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які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вирази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до рядка Поле.</a:t>
            </a:r>
          </a:p>
          <a:p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5. 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Також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можна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додати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будь-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які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умови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до рядка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Умови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сітки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макета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запиту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6. 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Натисніть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кнопку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Запуск,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щоб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виконати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запит і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відобразити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результати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як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дані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в табличному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поданні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7.  За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необхідності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можна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змінити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поля,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вирази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або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умови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й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виконати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запит повторно, доки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він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не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поверне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потрібні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дані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які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слід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розмістити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в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новій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09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9986" y="210189"/>
            <a:ext cx="80339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err="1" smtClean="0">
                <a:solidFill>
                  <a:srgbClr val="C00000"/>
                </a:solidFill>
              </a:rPr>
              <a:t>Перетворення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вибіркового</a:t>
            </a:r>
            <a:r>
              <a:rPr lang="ru-RU" sz="4000" b="1" u="sng" dirty="0" smtClean="0">
                <a:solidFill>
                  <a:srgbClr val="C0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C00000"/>
                </a:solidFill>
              </a:rPr>
              <a:t>запиту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1890" y="1540686"/>
            <a:ext cx="109866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Відкрийте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вибірковий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запит у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режимі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конструктора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або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перейдіть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до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цього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режиму.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Це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можна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виконати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кількома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способами.</a:t>
            </a: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accent5"/>
                </a:solidFill>
              </a:rPr>
              <a:t>Якщо</a:t>
            </a:r>
            <a:r>
              <a:rPr lang="ru-RU" sz="2400" dirty="0" smtClean="0">
                <a:solidFill>
                  <a:schemeClr val="accent5"/>
                </a:solidFill>
              </a:rPr>
              <a:t> запит </a:t>
            </a:r>
            <a:r>
              <a:rPr lang="ru-RU" sz="2400" dirty="0" err="1" smtClean="0">
                <a:solidFill>
                  <a:schemeClr val="accent5"/>
                </a:solidFill>
              </a:rPr>
              <a:t>відкрито</a:t>
            </a:r>
            <a:r>
              <a:rPr lang="ru-RU" sz="2400" dirty="0" smtClean="0">
                <a:solidFill>
                  <a:schemeClr val="accent5"/>
                </a:solidFill>
              </a:rPr>
              <a:t> як </a:t>
            </a:r>
            <a:r>
              <a:rPr lang="ru-RU" sz="2400" dirty="0" err="1" smtClean="0">
                <a:solidFill>
                  <a:schemeClr val="accent5"/>
                </a:solidFill>
              </a:rPr>
              <a:t>дані</a:t>
            </a:r>
            <a:r>
              <a:rPr lang="ru-RU" sz="2400" dirty="0" smtClean="0">
                <a:solidFill>
                  <a:schemeClr val="accent5"/>
                </a:solidFill>
              </a:rPr>
              <a:t> в табличному </a:t>
            </a:r>
            <a:r>
              <a:rPr lang="ru-RU" sz="2400" dirty="0" err="1" smtClean="0">
                <a:solidFill>
                  <a:schemeClr val="accent5"/>
                </a:solidFill>
              </a:rPr>
              <a:t>поданні</a:t>
            </a:r>
            <a:r>
              <a:rPr lang="ru-RU" sz="2400" dirty="0" smtClean="0">
                <a:solidFill>
                  <a:schemeClr val="accent5"/>
                </a:solidFill>
              </a:rPr>
              <a:t>, </a:t>
            </a:r>
            <a:r>
              <a:rPr lang="ru-RU" sz="2400" dirty="0" err="1" smtClean="0">
                <a:solidFill>
                  <a:schemeClr val="accent5"/>
                </a:solidFill>
              </a:rPr>
              <a:t>клацніть</a:t>
            </a:r>
            <a:r>
              <a:rPr lang="ru-RU" sz="2400" dirty="0" smtClean="0">
                <a:solidFill>
                  <a:schemeClr val="accent5"/>
                </a:solidFill>
              </a:rPr>
              <a:t> правою </a:t>
            </a:r>
            <a:r>
              <a:rPr lang="ru-RU" sz="2400" dirty="0" err="1" smtClean="0">
                <a:solidFill>
                  <a:schemeClr val="accent5"/>
                </a:solidFill>
              </a:rPr>
              <a:t>кнопкою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миші</a:t>
            </a:r>
            <a:r>
              <a:rPr lang="ru-RU" sz="2400" dirty="0" smtClean="0">
                <a:solidFill>
                  <a:schemeClr val="accent5"/>
                </a:solidFill>
              </a:rPr>
              <a:t> вкладку </a:t>
            </a:r>
            <a:r>
              <a:rPr lang="ru-RU" sz="2400" dirty="0" err="1" smtClean="0">
                <a:solidFill>
                  <a:schemeClr val="accent5"/>
                </a:solidFill>
              </a:rPr>
              <a:t>потрібного</a:t>
            </a:r>
            <a:r>
              <a:rPr lang="ru-RU" sz="2400" dirty="0" smtClean="0">
                <a:solidFill>
                  <a:schemeClr val="accent5"/>
                </a:solidFill>
              </a:rPr>
              <a:t> документа й </a:t>
            </a:r>
            <a:r>
              <a:rPr lang="ru-RU" sz="2400" dirty="0" err="1" smtClean="0">
                <a:solidFill>
                  <a:schemeClr val="accent5"/>
                </a:solidFill>
              </a:rPr>
              <a:t>виберіть</a:t>
            </a:r>
            <a:r>
              <a:rPr lang="ru-RU" sz="2400" dirty="0" smtClean="0">
                <a:solidFill>
                  <a:schemeClr val="accent5"/>
                </a:solidFill>
              </a:rPr>
              <a:t> пункт Режим конструктора.</a:t>
            </a:r>
          </a:p>
          <a:p>
            <a:endParaRPr lang="ru-RU" sz="2400" dirty="0" smtClean="0">
              <a:solidFill>
                <a:schemeClr val="accent5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accent5"/>
                </a:solidFill>
              </a:rPr>
              <a:t>Якщо</a:t>
            </a:r>
            <a:r>
              <a:rPr lang="ru-RU" sz="2400" dirty="0" smtClean="0">
                <a:solidFill>
                  <a:schemeClr val="accent5"/>
                </a:solidFill>
              </a:rPr>
              <a:t> запит </a:t>
            </a:r>
            <a:r>
              <a:rPr lang="ru-RU" sz="2400" dirty="0" err="1" smtClean="0">
                <a:solidFill>
                  <a:schemeClr val="accent5"/>
                </a:solidFill>
              </a:rPr>
              <a:t>закрито</a:t>
            </a:r>
            <a:r>
              <a:rPr lang="ru-RU" sz="2400" dirty="0" smtClean="0">
                <a:solidFill>
                  <a:schemeClr val="accent5"/>
                </a:solidFill>
              </a:rPr>
              <a:t>, </a:t>
            </a:r>
            <a:r>
              <a:rPr lang="ru-RU" sz="2400" dirty="0" err="1" smtClean="0">
                <a:solidFill>
                  <a:schemeClr val="accent5"/>
                </a:solidFill>
              </a:rPr>
              <a:t>клацніть</a:t>
            </a:r>
            <a:r>
              <a:rPr lang="ru-RU" sz="2400" dirty="0" smtClean="0">
                <a:solidFill>
                  <a:schemeClr val="accent5"/>
                </a:solidFill>
              </a:rPr>
              <a:t> правою </a:t>
            </a:r>
            <a:r>
              <a:rPr lang="ru-RU" sz="2400" dirty="0" err="1" smtClean="0">
                <a:solidFill>
                  <a:schemeClr val="accent5"/>
                </a:solidFill>
              </a:rPr>
              <a:t>кнопкою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миші</a:t>
            </a:r>
            <a:r>
              <a:rPr lang="ru-RU" sz="2400" dirty="0" smtClean="0">
                <a:solidFill>
                  <a:schemeClr val="accent5"/>
                </a:solidFill>
              </a:rPr>
              <a:t> запит в </a:t>
            </a:r>
            <a:r>
              <a:rPr lang="ru-RU" sz="2400" dirty="0" err="1" smtClean="0">
                <a:solidFill>
                  <a:schemeClr val="accent5"/>
                </a:solidFill>
              </a:rPr>
              <a:t>області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переходів</a:t>
            </a:r>
            <a:r>
              <a:rPr lang="ru-RU" sz="2400" dirty="0" smtClean="0">
                <a:solidFill>
                  <a:schemeClr val="accent5"/>
                </a:solidFill>
              </a:rPr>
              <a:t> і </a:t>
            </a:r>
            <a:r>
              <a:rPr lang="ru-RU" sz="2400" dirty="0" err="1" smtClean="0">
                <a:solidFill>
                  <a:schemeClr val="accent5"/>
                </a:solidFill>
              </a:rPr>
              <a:t>виберіть</a:t>
            </a:r>
            <a:r>
              <a:rPr lang="ru-RU" sz="2400" dirty="0" smtClean="0">
                <a:solidFill>
                  <a:schemeClr val="accent5"/>
                </a:solidFill>
              </a:rPr>
              <a:t> у контекстному меню пункт Режим конструктора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84401"/>
            <a:ext cx="11554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2.  На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вкладці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Конструктор у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групі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Тип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запиту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натисніть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кнопку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Створення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З’явиться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діалогове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вікно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Створити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таблицю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468" y="1784730"/>
            <a:ext cx="6094726" cy="23929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5636" y="4639335"/>
            <a:ext cx="117763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3.  У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полі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Ім’я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введіть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ім’я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нової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або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-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Клацніть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стрілку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вниз і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виберіть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ім’я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наявної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таблиці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17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6473" y="418053"/>
            <a:ext cx="82850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4. 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Виконайте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одну з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наведених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</a:rPr>
              <a:t>дій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6473" y="1048994"/>
            <a:ext cx="6860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accent5"/>
                </a:solidFill>
              </a:rPr>
              <a:t>Розміщення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нової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таблиці</a:t>
            </a:r>
            <a:r>
              <a:rPr lang="ru-RU" sz="2400" dirty="0" smtClean="0">
                <a:solidFill>
                  <a:schemeClr val="accent5"/>
                </a:solidFill>
              </a:rPr>
              <a:t> в </a:t>
            </a:r>
            <a:r>
              <a:rPr lang="ru-RU" sz="2400" dirty="0" err="1" smtClean="0">
                <a:solidFill>
                  <a:schemeClr val="accent5"/>
                </a:solidFill>
              </a:rPr>
              <a:t>поточній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базі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даних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endParaRPr lang="ru-RU" sz="2400" dirty="0">
              <a:solidFill>
                <a:schemeClr val="accent5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6473" y="1510659"/>
            <a:ext cx="11180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Font typeface="+mj-lt"/>
              <a:buAutoNum type="romanLcPeriod"/>
            </a:pPr>
            <a:r>
              <a:rPr lang="ru-RU" sz="2400" dirty="0" err="1" smtClean="0"/>
              <a:t>Якщо</a:t>
            </a:r>
            <a:r>
              <a:rPr lang="ru-RU" sz="2400" dirty="0" smtClean="0"/>
              <a:t> параметр </a:t>
            </a:r>
            <a:r>
              <a:rPr lang="ru-RU" sz="2400" dirty="0" err="1" smtClean="0"/>
              <a:t>Поточна</a:t>
            </a:r>
            <a:r>
              <a:rPr lang="ru-RU" sz="2400" dirty="0" smtClean="0"/>
              <a:t> база </a:t>
            </a:r>
            <a:r>
              <a:rPr lang="ru-RU" sz="2400" dirty="0" err="1" smtClean="0"/>
              <a:t>даних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ще</a:t>
            </a:r>
            <a:r>
              <a:rPr lang="ru-RU" sz="2400" dirty="0" smtClean="0"/>
              <a:t> не </a:t>
            </a:r>
            <a:r>
              <a:rPr lang="ru-RU" sz="2400" dirty="0" err="1" smtClean="0"/>
              <a:t>вибрано</a:t>
            </a:r>
            <a:r>
              <a:rPr lang="ru-RU" sz="2400" dirty="0" smtClean="0"/>
              <a:t>, </a:t>
            </a:r>
            <a:r>
              <a:rPr lang="ru-RU" sz="2400" dirty="0" err="1" smtClean="0"/>
              <a:t>виберіть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та </a:t>
            </a:r>
            <a:r>
              <a:rPr lang="ru-RU" sz="2400" dirty="0" err="1" smtClean="0"/>
              <a:t>натисніть</a:t>
            </a:r>
            <a:r>
              <a:rPr lang="ru-RU" sz="2400" dirty="0" smtClean="0"/>
              <a:t> кнопку </a:t>
            </a:r>
            <a:r>
              <a:rPr lang="en-US" sz="2400" dirty="0" smtClean="0"/>
              <a:t>OK.</a:t>
            </a:r>
            <a:endParaRPr lang="uk-UA" sz="2400" dirty="0" smtClean="0"/>
          </a:p>
          <a:p>
            <a:pPr marL="400050" indent="-400050">
              <a:buFont typeface="+mj-lt"/>
              <a:buAutoNum type="romanLcPeriod"/>
            </a:pPr>
            <a:r>
              <a:rPr lang="ru-RU" sz="2400" dirty="0" err="1" smtClean="0"/>
              <a:t>Натисніть</a:t>
            </a:r>
            <a:r>
              <a:rPr lang="ru-RU" sz="2400" dirty="0" smtClean="0"/>
              <a:t> кнопку Запуск           </a:t>
            </a:r>
            <a:r>
              <a:rPr lang="ru-RU" sz="2400" dirty="0" smtClean="0"/>
              <a:t>і </a:t>
            </a:r>
            <a:r>
              <a:rPr lang="ru-RU" sz="2400" dirty="0" smtClean="0"/>
              <a:t>кнопку Так,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підтвердити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операцію</a:t>
            </a:r>
            <a:r>
              <a:rPr lang="ru-RU" sz="2400" dirty="0" smtClean="0"/>
              <a:t>.</a:t>
            </a:r>
            <a:endParaRPr lang="en-US" sz="24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041" y="2246019"/>
            <a:ext cx="470968" cy="4485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6473" y="3199087"/>
            <a:ext cx="64628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accent5"/>
                </a:solidFill>
              </a:rPr>
              <a:t>Розміщення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нової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таблиці</a:t>
            </a:r>
            <a:r>
              <a:rPr lang="ru-RU" sz="2400" dirty="0" smtClean="0">
                <a:solidFill>
                  <a:schemeClr val="accent5"/>
                </a:solidFill>
              </a:rPr>
              <a:t> в </a:t>
            </a:r>
            <a:r>
              <a:rPr lang="ru-RU" sz="2400" dirty="0" err="1" smtClean="0">
                <a:solidFill>
                  <a:schemeClr val="accent5"/>
                </a:solidFill>
              </a:rPr>
              <a:t>іншій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базі</a:t>
            </a:r>
            <a:r>
              <a:rPr lang="ru-RU" sz="2400" dirty="0" smtClean="0">
                <a:solidFill>
                  <a:schemeClr val="accent5"/>
                </a:solidFill>
              </a:rPr>
              <a:t> </a:t>
            </a:r>
            <a:r>
              <a:rPr lang="ru-RU" sz="2400" dirty="0" err="1" smtClean="0">
                <a:solidFill>
                  <a:schemeClr val="accent5"/>
                </a:solidFill>
              </a:rPr>
              <a:t>даних</a:t>
            </a:r>
            <a:r>
              <a:rPr lang="ru-RU" sz="2400" dirty="0" smtClean="0">
                <a:solidFill>
                  <a:schemeClr val="accent5"/>
                </a:solidFill>
              </a:rPr>
              <a:t>. </a:t>
            </a:r>
            <a:endParaRPr lang="ru-RU" sz="2400" dirty="0">
              <a:solidFill>
                <a:schemeClr val="accent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6473" y="3815679"/>
            <a:ext cx="110697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Font typeface="+mj-lt"/>
              <a:buAutoNum type="romanLcPeriod"/>
            </a:pPr>
            <a:r>
              <a:rPr lang="ru-RU" sz="2400" dirty="0" err="1" smtClean="0"/>
              <a:t>Виберіть</a:t>
            </a:r>
            <a:r>
              <a:rPr lang="ru-RU" sz="2400" dirty="0" smtClean="0"/>
              <a:t> параметр </a:t>
            </a:r>
            <a:r>
              <a:rPr lang="ru-RU" sz="2400" dirty="0" err="1" smtClean="0"/>
              <a:t>Інша</a:t>
            </a:r>
            <a:r>
              <a:rPr lang="ru-RU" sz="2400" dirty="0" smtClean="0"/>
              <a:t> база </a:t>
            </a:r>
            <a:r>
              <a:rPr lang="ru-RU" sz="2400" dirty="0" err="1" smtClean="0"/>
              <a:t>даних</a:t>
            </a:r>
            <a:r>
              <a:rPr lang="ru-RU" sz="2400" dirty="0" smtClean="0"/>
              <a:t>.</a:t>
            </a:r>
          </a:p>
          <a:p>
            <a:pPr marL="400050" indent="-400050">
              <a:buFont typeface="+mj-lt"/>
              <a:buAutoNum type="romanLcPeriod"/>
            </a:pPr>
            <a:r>
              <a:rPr lang="ru-RU" sz="2400" dirty="0" smtClean="0"/>
              <a:t>У </a:t>
            </a:r>
            <a:r>
              <a:rPr lang="ru-RU" sz="2400" dirty="0" err="1" smtClean="0"/>
              <a:t>полі</a:t>
            </a:r>
            <a:r>
              <a:rPr lang="ru-RU" sz="2400" dirty="0" smtClean="0"/>
              <a:t> </a:t>
            </a:r>
            <a:r>
              <a:rPr lang="ru-RU" sz="2400" dirty="0" err="1" smtClean="0"/>
              <a:t>Ім’я</a:t>
            </a:r>
            <a:r>
              <a:rPr lang="ru-RU" sz="2400" dirty="0" smtClean="0"/>
              <a:t> файлу </a:t>
            </a:r>
            <a:r>
              <a:rPr lang="ru-RU" sz="2400" dirty="0" err="1" smtClean="0"/>
              <a:t>введіть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розташування</a:t>
            </a:r>
            <a:r>
              <a:rPr lang="ru-RU" sz="2400" dirty="0" smtClean="0"/>
              <a:t> та </a:t>
            </a:r>
            <a:r>
              <a:rPr lang="ru-RU" sz="2400" dirty="0" err="1" smtClean="0"/>
              <a:t>ім’я</a:t>
            </a:r>
            <a:r>
              <a:rPr lang="ru-RU" sz="2400" dirty="0" smtClean="0"/>
              <a:t> файлу </a:t>
            </a:r>
            <a:r>
              <a:rPr lang="ru-RU" sz="2400" dirty="0" err="1" smtClean="0"/>
              <a:t>іншої</a:t>
            </a:r>
            <a:r>
              <a:rPr lang="ru-RU" sz="2400" dirty="0" smtClean="0"/>
              <a:t> </a:t>
            </a:r>
            <a:r>
              <a:rPr lang="ru-RU" sz="2400" dirty="0" err="1" smtClean="0"/>
              <a:t>бази</a:t>
            </a:r>
            <a:r>
              <a:rPr lang="ru-RU" sz="2400" dirty="0" smtClean="0"/>
              <a:t> </a:t>
            </a:r>
            <a:r>
              <a:rPr lang="ru-RU" sz="2400" dirty="0" err="1" smtClean="0"/>
              <a:t>даних</a:t>
            </a:r>
            <a:r>
              <a:rPr lang="ru-RU" sz="2400" dirty="0"/>
              <a:t> </a:t>
            </a:r>
            <a:r>
              <a:rPr lang="ru-RU" sz="2400" dirty="0" smtClean="0"/>
              <a:t>  </a:t>
            </a:r>
          </a:p>
          <a:p>
            <a:pPr marL="400050" indent="-400050">
              <a:buFont typeface="+mj-lt"/>
              <a:buAutoNum type="romanLcPeriod"/>
            </a:pPr>
            <a:r>
              <a:rPr lang="ru-RU" sz="2400" dirty="0" err="1" smtClean="0"/>
              <a:t>Натисніть</a:t>
            </a:r>
            <a:r>
              <a:rPr lang="ru-RU" sz="2400" dirty="0" smtClean="0"/>
              <a:t> кнопку OK,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</a:t>
            </a:r>
            <a:r>
              <a:rPr lang="ru-RU" sz="2400" dirty="0" err="1" smtClean="0"/>
              <a:t>закрити</a:t>
            </a:r>
            <a:r>
              <a:rPr lang="ru-RU" sz="2400" dirty="0" smtClean="0"/>
              <a:t> перше </a:t>
            </a:r>
            <a:r>
              <a:rPr lang="ru-RU" sz="2400" dirty="0" err="1" smtClean="0"/>
              <a:t>діалогове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вікно</a:t>
            </a:r>
            <a:r>
              <a:rPr lang="ru-RU" sz="2400" dirty="0" smtClean="0"/>
              <a:t> </a:t>
            </a:r>
            <a:r>
              <a:rPr lang="ru-RU" sz="2400" dirty="0" err="1" smtClean="0"/>
              <a:t>Створити</a:t>
            </a:r>
            <a:r>
              <a:rPr lang="ru-RU" sz="2400" dirty="0" smtClean="0"/>
              <a:t> </a:t>
            </a:r>
            <a:r>
              <a:rPr lang="ru-RU" sz="2400" dirty="0" err="1" smtClean="0"/>
              <a:t>таблицю</a:t>
            </a:r>
            <a:r>
              <a:rPr lang="ru-RU" sz="2400" dirty="0" smtClean="0"/>
              <a:t>.</a:t>
            </a:r>
          </a:p>
          <a:p>
            <a:pPr marL="400050" indent="-400050">
              <a:buFont typeface="+mj-lt"/>
              <a:buAutoNum type="romanLcPeriod"/>
            </a:pPr>
            <a:r>
              <a:rPr lang="ru-RU" sz="2400" dirty="0" err="1" smtClean="0"/>
              <a:t>Натисніть</a:t>
            </a:r>
            <a:r>
              <a:rPr lang="ru-RU" sz="2400" dirty="0" smtClean="0"/>
              <a:t> </a:t>
            </a:r>
            <a:r>
              <a:rPr lang="ru-RU" sz="2400" dirty="0" smtClean="0"/>
              <a:t>кнопку </a:t>
            </a:r>
            <a:r>
              <a:rPr lang="ru-RU" sz="2400" dirty="0" smtClean="0"/>
              <a:t>Запуск</a:t>
            </a:r>
            <a:r>
              <a:rPr lang="en-US" sz="2400" dirty="0" smtClean="0"/>
              <a:t> </a:t>
            </a:r>
            <a:r>
              <a:rPr lang="uk-UA" sz="2400" dirty="0" smtClean="0"/>
              <a:t>           і</a:t>
            </a:r>
            <a:r>
              <a:rPr lang="ru-RU" sz="2400" dirty="0" smtClean="0"/>
              <a:t> кнопку </a:t>
            </a:r>
            <a:r>
              <a:rPr lang="ru-RU" sz="2400" dirty="0" smtClean="0"/>
              <a:t>Так,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підтвердити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операцію</a:t>
            </a:r>
            <a:r>
              <a:rPr lang="ru-RU" sz="2400" dirty="0" smtClean="0"/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217" y="4980467"/>
            <a:ext cx="475529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3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214</TotalTime>
  <Words>489</Words>
  <Application>Microsoft Office PowerPoint</Application>
  <PresentationFormat>Широкоэкранный</PresentationFormat>
  <Paragraphs>48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Corbel</vt:lpstr>
      <vt:lpstr>Wingdings</vt:lpstr>
      <vt:lpstr>Базис</vt:lpstr>
      <vt:lpstr>Запит на створення таблиці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Запит на створення таблиці</dc:title>
  <dc:creator>Daryna</dc:creator>
  <cp:lastModifiedBy>Daryna</cp:lastModifiedBy>
  <cp:revision>12</cp:revision>
  <dcterms:created xsi:type="dcterms:W3CDTF">2018-02-11T15:32:41Z</dcterms:created>
  <dcterms:modified xsi:type="dcterms:W3CDTF">2018-02-13T18:23:50Z</dcterms:modified>
</cp:coreProperties>
</file>